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13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358F57-891D-0B40-ABAF-D179AFF093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DCD2576-066D-B4AC-6A52-73FAD78E1C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A21D65-FC45-6255-5910-E86E32F08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F856-2BE6-4DDB-98E4-11664C19C06C}" type="datetimeFigureOut">
              <a:rPr lang="de-DE" smtClean="0"/>
              <a:t>12.01.2023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999C27-EA20-1A9E-038A-58EE48F6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DC8682-A0A2-745A-D45E-90EB19292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E33-447B-4933-B7CE-AAD8EE76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601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6DA82-D413-6D0F-47E1-77115CB59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B6A7A60-A884-DF2C-36A0-AD2F5BCA73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7774C3-C39C-4BF3-8AF4-BB411226D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F856-2BE6-4DDB-98E4-11664C19C06C}" type="datetimeFigureOut">
              <a:rPr lang="de-DE" smtClean="0"/>
              <a:t>12.01.2023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0DECA1-A03A-3742-A070-5E8CAA9E6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CF008B-50C9-63DB-9B87-10328E21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E33-447B-4933-B7CE-AAD8EE76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419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94FB75C-1E2B-7893-C22D-742CAAA2C2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6A047F-5B4F-1A36-F150-C3C3980D9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AA8BFB-2E63-48BC-46CF-F6E3EAE38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F856-2BE6-4DDB-98E4-11664C19C06C}" type="datetimeFigureOut">
              <a:rPr lang="de-DE" smtClean="0"/>
              <a:t>12.01.2023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8534AD-93E3-320A-A2BE-244A5AC35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098063-A03F-6C81-85B7-98ABDACCE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E33-447B-4933-B7CE-AAD8EE76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4314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000590-2FC1-2F4D-9A60-F30C59C81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A9E505-0BA0-F54B-A3F7-157303028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E693E7-FB42-7945-BF90-16600550B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9173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4571F9-F6F6-1B04-1E2A-3B554DA03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E36F51-1F71-599C-AE39-89769C584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159BB0-EF86-5C63-98D6-BA1C0BC4E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F856-2BE6-4DDB-98E4-11664C19C06C}" type="datetimeFigureOut">
              <a:rPr lang="de-DE" smtClean="0"/>
              <a:t>12.01.2023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74EB8D-421F-A4B7-65DA-73EAAAAA3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3BA576-5FAE-2748-CD6A-A25043A40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E33-447B-4933-B7CE-AAD8EE76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4807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510533-F88A-612E-A420-7A8E3A8B9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C22B641-F11B-ECE5-89F2-E4A0361BA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4DD232-E75F-6855-D92B-B34AB8D53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F856-2BE6-4DDB-98E4-11664C19C06C}" type="datetimeFigureOut">
              <a:rPr lang="de-DE" smtClean="0"/>
              <a:t>12.01.2023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ED7ACF-6F43-4423-5EA1-FC7ECEC4D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E8C48A-E898-B835-1446-E5DA13A0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E33-447B-4933-B7CE-AAD8EE76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366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3142FF-E306-603D-5F52-5709256D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4AAF69-9A44-59BA-E960-6C7FD2577E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287BFD-EE8E-2E97-814A-F43B53DF9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008E6E-7A11-AB00-728A-A9C5BE81B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F856-2BE6-4DDB-98E4-11664C19C06C}" type="datetimeFigureOut">
              <a:rPr lang="de-DE" smtClean="0"/>
              <a:t>12.01.2023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014B394-D50D-35E6-704F-EDBD3D35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A9CAC5A-BEBD-FDA3-A230-4844C92F0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E33-447B-4933-B7CE-AAD8EE76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0156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801A41-DF94-286C-77D5-E0C1E54FD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1A9173-AFAA-78DB-992B-6BB97B3D0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0AEDD3-C4D7-BF6C-B856-00A50CC5B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843FC06-54D7-3509-7969-0424C785EC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DFBFF92-DD83-ECFB-3E61-B36404D196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99A8A19-8E98-3AA1-9D90-2C2167FAE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F856-2BE6-4DDB-98E4-11664C19C06C}" type="datetimeFigureOut">
              <a:rPr lang="de-DE" smtClean="0"/>
              <a:t>12.01.2023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16E337C-A832-B24A-B709-D220AA1DA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997D8F-8046-DEA1-AE9C-C1F69846E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E33-447B-4933-B7CE-AAD8EE76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1240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331416-9797-D4E2-5D83-EA51433D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B7900D0-2F8A-1F2B-0D35-8735A40B1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F856-2BE6-4DDB-98E4-11664C19C06C}" type="datetimeFigureOut">
              <a:rPr lang="de-DE" smtClean="0"/>
              <a:t>12.01.2023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9A42F38-0CC7-7926-5D05-06264CFC0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5171A7D-C31F-B3CB-810E-A5736B9E1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E33-447B-4933-B7CE-AAD8EE76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7126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FABF8AE-AD4C-B794-A378-20EF31F2B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F856-2BE6-4DDB-98E4-11664C19C06C}" type="datetimeFigureOut">
              <a:rPr lang="de-DE" smtClean="0"/>
              <a:t>12.01.2023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69ACF5B-9234-A561-FEBD-2A600A7B2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A878FE2-9F96-5240-22B6-91C9A0DB8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E33-447B-4933-B7CE-AAD8EE76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5008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E10B0A-C1E5-4CCD-A56D-2356FC7C4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FDFDE3-135A-8D6A-80D4-B29DB16B6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D009B5D-6E2C-F4DE-0311-1B5E90B680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C62FF37-8057-3D35-854C-FA818DA0C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F856-2BE6-4DDB-98E4-11664C19C06C}" type="datetimeFigureOut">
              <a:rPr lang="de-DE" smtClean="0"/>
              <a:t>12.01.2023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2911099-A055-B01E-5A6F-37C197ED5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AC0768-0776-8C90-4F1F-511770ED8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E33-447B-4933-B7CE-AAD8EE76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416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420A25-4F15-08A9-CEAF-D495A71EE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0ED339A-ECAD-D680-6A56-5B1FE3FE30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3B8194-EB51-71E3-BA7F-C11479B01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6C6954-EA9E-6DF5-E40E-BDCB8456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F856-2BE6-4DDB-98E4-11664C19C06C}" type="datetimeFigureOut">
              <a:rPr lang="de-DE" smtClean="0"/>
              <a:t>12.01.2023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9C2A769-9C21-0B06-87FF-907A02DD7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CEE66B1-931C-1BBA-7576-D66EBB4A7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1E33-447B-4933-B7CE-AAD8EE76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373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4177B0B-18F0-3CC1-EE6B-1CF1F1CF5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5C2DA41-1150-A313-BB31-35D49DDAA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D4233D-0483-CD9C-CCC5-F7E135EFFF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FF856-2BE6-4DDB-98E4-11664C19C06C}" type="datetimeFigureOut">
              <a:rPr lang="de-DE" smtClean="0"/>
              <a:t>12.01.2023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56B351-0600-7340-2CED-4347FBE0F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A27841-D771-E402-9AA9-31B069E53C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71E33-447B-4933-B7CE-AAD8EE76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5493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hess-oldendorf@geries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ABA6E1D-C6D4-41BE-804D-2855DD6A5B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0447" y="6199632"/>
            <a:ext cx="3375363" cy="439479"/>
          </a:xfrm>
          <a:prstGeom prst="rect">
            <a:avLst/>
          </a:prstGeom>
        </p:spPr>
      </p:pic>
      <p:pic>
        <p:nvPicPr>
          <p:cNvPr id="3" name="Grafik 2" descr="Ein Bild, das Text enthält.&#10;&#10;Automatisch generierte Beschreibung">
            <a:extLst>
              <a:ext uri="{FF2B5EF4-FFF2-40B4-BE49-F238E27FC236}">
                <a16:creationId xmlns:a16="http://schemas.microsoft.com/office/drawing/2014/main" id="{812B41E5-9894-42EC-B381-48C77EA221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3016" y="4976057"/>
            <a:ext cx="2259101" cy="1782387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D253FAE-2859-FCB6-FD93-82F81DA94DF2}"/>
              </a:ext>
            </a:extLst>
          </p:cNvPr>
          <p:cNvSpPr txBox="1"/>
          <p:nvPr/>
        </p:nvSpPr>
        <p:spPr>
          <a:xfrm>
            <a:off x="874776" y="452802"/>
            <a:ext cx="10692384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600" b="1" dirty="0">
                <a:solidFill>
                  <a:srgbClr val="336699"/>
                </a:solidFill>
              </a:rPr>
              <a:t>EINLADUNG - Vorstellung des Wasserschutzgebietsverfahrens </a:t>
            </a:r>
            <a:r>
              <a:rPr lang="de-DE" sz="2600" b="1" dirty="0" err="1">
                <a:solidFill>
                  <a:srgbClr val="336699"/>
                </a:solidFill>
              </a:rPr>
              <a:t>Halvestorf</a:t>
            </a:r>
            <a:endParaRPr lang="de-DE" sz="2600" b="1" dirty="0">
              <a:solidFill>
                <a:srgbClr val="336699"/>
              </a:solidFill>
            </a:endParaRPr>
          </a:p>
          <a:p>
            <a:endParaRPr lang="de-DE" dirty="0">
              <a:solidFill>
                <a:srgbClr val="336699"/>
              </a:solidFill>
            </a:endParaRPr>
          </a:p>
          <a:p>
            <a:r>
              <a:rPr lang="de-DE" dirty="0">
                <a:solidFill>
                  <a:srgbClr val="336699"/>
                </a:solidFill>
              </a:rPr>
              <a:t>Die Stadtwerke Hameln Weserbergland GmbH lädt Sie herzlich zu einem Vorab-Informationstermin des zukünftigen Wasserschutzgebiets </a:t>
            </a:r>
            <a:r>
              <a:rPr lang="de-DE" dirty="0" err="1">
                <a:solidFill>
                  <a:srgbClr val="336699"/>
                </a:solidFill>
              </a:rPr>
              <a:t>Halvestorf</a:t>
            </a:r>
            <a:r>
              <a:rPr lang="de-DE" dirty="0">
                <a:solidFill>
                  <a:srgbClr val="336699"/>
                </a:solidFill>
              </a:rPr>
              <a:t> ein. Die Veranstaltung findet statt am:</a:t>
            </a:r>
          </a:p>
          <a:p>
            <a:endParaRPr lang="de-DE" dirty="0">
              <a:solidFill>
                <a:srgbClr val="336699"/>
              </a:solidFill>
            </a:endParaRPr>
          </a:p>
          <a:p>
            <a:r>
              <a:rPr lang="de-DE" b="1" dirty="0">
                <a:solidFill>
                  <a:srgbClr val="336699"/>
                </a:solidFill>
              </a:rPr>
              <a:t>Dienstag, 07. Februar 2023, 18:00 Uhr</a:t>
            </a:r>
          </a:p>
          <a:p>
            <a:endParaRPr lang="de-DE" b="1" dirty="0">
              <a:solidFill>
                <a:srgbClr val="336699"/>
              </a:solidFill>
            </a:endParaRPr>
          </a:p>
          <a:p>
            <a:r>
              <a:rPr lang="de-DE" b="1" dirty="0">
                <a:solidFill>
                  <a:srgbClr val="336699"/>
                </a:solidFill>
              </a:rPr>
              <a:t>im Dorfgemeinschaftshaus in </a:t>
            </a:r>
            <a:r>
              <a:rPr lang="de-DE" b="1" dirty="0" err="1">
                <a:solidFill>
                  <a:srgbClr val="336699"/>
                </a:solidFill>
              </a:rPr>
              <a:t>Haverbeck</a:t>
            </a:r>
            <a:r>
              <a:rPr lang="de-DE" b="1" dirty="0">
                <a:solidFill>
                  <a:srgbClr val="336699"/>
                </a:solidFill>
              </a:rPr>
              <a:t>, Pappelallee 17, 31787 Hameln OT </a:t>
            </a:r>
            <a:r>
              <a:rPr lang="de-DE" b="1" dirty="0" err="1">
                <a:solidFill>
                  <a:srgbClr val="336699"/>
                </a:solidFill>
              </a:rPr>
              <a:t>Haverbeck</a:t>
            </a:r>
            <a:endParaRPr lang="de-DE" b="1" dirty="0">
              <a:solidFill>
                <a:srgbClr val="336699"/>
              </a:solidFill>
            </a:endParaRPr>
          </a:p>
          <a:p>
            <a:endParaRPr lang="de-DE" dirty="0">
              <a:solidFill>
                <a:srgbClr val="336699"/>
              </a:solidFill>
            </a:endParaRPr>
          </a:p>
          <a:p>
            <a:endParaRPr lang="de-DE" dirty="0">
              <a:solidFill>
                <a:srgbClr val="336699"/>
              </a:solidFill>
            </a:endParaRPr>
          </a:p>
          <a:p>
            <a:r>
              <a:rPr lang="de-DE" dirty="0">
                <a:solidFill>
                  <a:srgbClr val="336699"/>
                </a:solidFill>
              </a:rPr>
              <a:t>Im Rahmen der Veranstaltung wird der Verfahrensstand, die geplante Abgrenzung und der Entwurf der Wasserschutzgebietsverordnung vorgestellt.</a:t>
            </a:r>
          </a:p>
          <a:p>
            <a:r>
              <a:rPr lang="de-DE" dirty="0">
                <a:solidFill>
                  <a:srgbClr val="336699"/>
                </a:solidFill>
              </a:rPr>
              <a:t>Der Termin soll dem Austausch dienen, bevor das Verfahren zur Festsetzung des neuen Wasserschutzgebiets offiziell eingeleitet wird.</a:t>
            </a:r>
          </a:p>
          <a:p>
            <a:r>
              <a:rPr lang="de-DE" dirty="0">
                <a:solidFill>
                  <a:srgbClr val="336699"/>
                </a:solidFill>
              </a:rPr>
              <a:t>Um Anmeldung unter </a:t>
            </a:r>
            <a:r>
              <a:rPr lang="de-DE" i="1" dirty="0">
                <a:solidFill>
                  <a:srgbClr val="336699"/>
                </a:solidFill>
                <a:hlinkClick r:id="rId4"/>
              </a:rPr>
              <a:t>hess-oldendorf@geries.de</a:t>
            </a:r>
            <a:r>
              <a:rPr lang="de-DE" i="1" dirty="0">
                <a:solidFill>
                  <a:srgbClr val="336699"/>
                </a:solidFill>
              </a:rPr>
              <a:t> wird gebeten</a:t>
            </a:r>
            <a:r>
              <a:rPr lang="de-DE" dirty="0">
                <a:solidFill>
                  <a:srgbClr val="336699"/>
                </a:solidFill>
              </a:rPr>
              <a:t>.</a:t>
            </a:r>
          </a:p>
          <a:p>
            <a:endParaRPr lang="de-DE" dirty="0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622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Breitbild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Mareike Boenig</dc:creator>
  <cp:lastModifiedBy>Mareike Boenig</cp:lastModifiedBy>
  <cp:revision>4</cp:revision>
  <dcterms:created xsi:type="dcterms:W3CDTF">2023-01-09T14:14:54Z</dcterms:created>
  <dcterms:modified xsi:type="dcterms:W3CDTF">2023-01-12T14:55:18Z</dcterms:modified>
</cp:coreProperties>
</file>